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71" r:id="rId3"/>
    <p:sldId id="289" r:id="rId4"/>
    <p:sldId id="283" r:id="rId5"/>
    <p:sldId id="290" r:id="rId6"/>
    <p:sldId id="272" r:id="rId7"/>
    <p:sldId id="293" r:id="rId8"/>
    <p:sldId id="274" r:id="rId9"/>
    <p:sldId id="284" r:id="rId10"/>
    <p:sldId id="297" r:id="rId11"/>
    <p:sldId id="296" r:id="rId12"/>
    <p:sldId id="285" r:id="rId13"/>
    <p:sldId id="276" r:id="rId14"/>
    <p:sldId id="277" r:id="rId15"/>
    <p:sldId id="278" r:id="rId16"/>
    <p:sldId id="291" r:id="rId17"/>
    <p:sldId id="287" r:id="rId18"/>
    <p:sldId id="288" r:id="rId19"/>
    <p:sldId id="292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A23A-A9D1-4551-8D72-77138B22C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16539-0283-4A3E-983D-BF2788138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7F450-E867-40A6-BEF6-EE7B4C712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C4AA0-A2B1-4D48-9F78-5262EA48EB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57B2-2491-41CD-8B69-0085E63E2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2A11B-F423-472C-A75E-27EFAB5DD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6DECB-AAA5-49C3-9624-BB6CF8209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E0AA1-9124-42DC-9C52-9E32736CB4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319F6-3425-43B0-8BC3-07FFA154B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15E0-72B3-4510-B6F2-67ADBD62D2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1B9D2-8517-4F24-B9E3-0DCA702A8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4ED0A0-9A93-4EC2-A9FF-AA6F88A439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a/ab/NGC_7331.jpg" TargetMode="Externa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4038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Galaxies…</a:t>
            </a:r>
          </a:p>
        </p:txBody>
      </p:sp>
      <p:pic>
        <p:nvPicPr>
          <p:cNvPr id="2051" name="Picture 3" descr="introgala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27125"/>
            <a:ext cx="7162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photographypla.net/wp-content/uploads/2013/10/2-Ivy-B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921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34" y="1"/>
            <a:ext cx="9387234" cy="682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104_somr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81200" y="55626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Sombrero Galaxy</a:t>
            </a:r>
            <a:r>
              <a:rPr lang="en-US" sz="3200" b="1"/>
              <a:t>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spiral_galaxy_M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582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piral_galaxy_NGC_1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8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209313858_c87a7784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Andromeda Galaxy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M31</a:t>
            </a:r>
            <a:r>
              <a:rPr lang="en-US"/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086600" y="182225"/>
            <a:ext cx="1905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million</a:t>
            </a:r>
            <a:r>
              <a:rPr lang="en-US" sz="2400" dirty="0"/>
              <a:t> light-years away in the constellation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Andromeda</a:t>
            </a:r>
            <a:r>
              <a:rPr lang="en-US" sz="2400" dirty="0"/>
              <a:t>. It is the nearest spiral galaxy to our own, the Milky Way, and is visible as a faint smudge on a moonless night to the naked eye.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Hubble/GALEX/Spitzer Composite Image of M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3595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Barred Spiral Galaxy NGC 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419600" y="28956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SPIRAL GALAXIES!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Elliptical Galaxy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Looks like a flattened ball</a:t>
            </a:r>
          </a:p>
          <a:p>
            <a:pPr eaLnBrk="1" hangingPunct="1"/>
            <a:r>
              <a:rPr lang="en-US" dirty="0" smtClean="0"/>
              <a:t>Has lots of stars </a:t>
            </a:r>
          </a:p>
          <a:p>
            <a:pPr eaLnBrk="1" hangingPunct="1"/>
            <a:r>
              <a:rPr lang="en-US" dirty="0" smtClean="0"/>
              <a:t>Little dust and gas</a:t>
            </a:r>
          </a:p>
          <a:p>
            <a:pPr eaLnBrk="1" hangingPunct="1"/>
            <a:r>
              <a:rPr lang="en-US" dirty="0" smtClean="0"/>
              <a:t>Most common galaxy type</a:t>
            </a:r>
          </a:p>
          <a:p>
            <a:pPr eaLnBrk="1" hangingPunct="1"/>
            <a:r>
              <a:rPr lang="en-US" dirty="0" smtClean="0"/>
              <a:t>Oldest </a:t>
            </a:r>
            <a:r>
              <a:rPr lang="en-US" dirty="0" smtClean="0"/>
              <a:t>galaxies (these </a:t>
            </a:r>
          </a:p>
          <a:p>
            <a:pPr marL="0" indent="0" eaLnBrk="1" hangingPunct="1">
              <a:buNone/>
            </a:pPr>
            <a:r>
              <a:rPr lang="en-US" dirty="0" smtClean="0"/>
              <a:t>contain the oldest stars)</a:t>
            </a:r>
            <a:endParaRPr lang="en-US" dirty="0" smtClean="0"/>
          </a:p>
        </p:txBody>
      </p:sp>
      <p:pic>
        <p:nvPicPr>
          <p:cNvPr id="16388" name="Picture 4" descr="m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Irregular Galaxy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Rarest</a:t>
            </a:r>
          </a:p>
          <a:p>
            <a:pPr eaLnBrk="1" hangingPunct="1"/>
            <a:r>
              <a:rPr lang="en-US" dirty="0" smtClean="0"/>
              <a:t>Anything that is not elliptical or spiral falls into the category</a:t>
            </a:r>
          </a:p>
          <a:p>
            <a:pPr eaLnBrk="1" hangingPunct="1"/>
            <a:r>
              <a:rPr lang="en-US" dirty="0" smtClean="0"/>
              <a:t>Newest </a:t>
            </a:r>
            <a:r>
              <a:rPr lang="en-US" dirty="0" smtClean="0"/>
              <a:t>galaxies </a:t>
            </a:r>
          </a:p>
          <a:p>
            <a:pPr marL="0" indent="0" eaLnBrk="1" hangingPunct="1">
              <a:buNone/>
            </a:pPr>
            <a:r>
              <a:rPr lang="en-US" dirty="0" smtClean="0"/>
              <a:t>(these contain the </a:t>
            </a:r>
          </a:p>
          <a:p>
            <a:pPr marL="0" indent="0" eaLnBrk="1" hangingPunct="1">
              <a:buNone/>
            </a:pPr>
            <a:r>
              <a:rPr lang="en-US" dirty="0" smtClean="0"/>
              <a:t>youngest stars)</a:t>
            </a:r>
            <a:endParaRPr lang="en-US" dirty="0" smtClean="0"/>
          </a:p>
        </p:txBody>
      </p:sp>
      <p:pic>
        <p:nvPicPr>
          <p:cNvPr id="17412" name="Picture 4" descr="l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42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276600" cy="144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Irregular </a:t>
            </a:r>
            <a:b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Galaxies</a:t>
            </a:r>
          </a:p>
        </p:txBody>
      </p:sp>
      <p:pic>
        <p:nvPicPr>
          <p:cNvPr id="18435" name="Picture 5" descr="Hubble X: A Glowing Gas Cloud in the Star-Forming Region of Galaxy NGC 6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2263"/>
            <a:ext cx="43434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appy Sweet Sixteen, Hubble Telescope! - Starburst Galaxy M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Large-Field Hubble Image of Starburst Galaxy NGC 15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3810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40386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Galaxies…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Group of stars, dust, and gas held together by gravity</a:t>
            </a:r>
          </a:p>
          <a:p>
            <a:pPr eaLnBrk="1" hangingPunct="1"/>
            <a:r>
              <a:rPr lang="en-US" dirty="0" smtClean="0"/>
              <a:t>We live in the Milky Way Galaxy</a:t>
            </a:r>
          </a:p>
        </p:txBody>
      </p:sp>
      <p:pic>
        <p:nvPicPr>
          <p:cNvPr id="3076" name="Picture 5" descr="Image:NGC 73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75996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galax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09600"/>
            <a:ext cx="6705600" cy="5410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Galaxies can be found in large groups called clusters</a:t>
            </a:r>
          </a:p>
        </p:txBody>
      </p:sp>
      <p:pic>
        <p:nvPicPr>
          <p:cNvPr id="4100" name="Picture 4" descr="hubble-m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153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Edwin Hubble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Made some of the most important discoveries in astronomy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Evidence to support Big Bang</a:t>
            </a:r>
          </a:p>
          <a:p>
            <a:pPr lvl="1" eaLnBrk="1" hangingPunct="1"/>
            <a:r>
              <a:rPr lang="en-US" dirty="0" smtClean="0"/>
              <a:t>Classification system for galaxies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96000" y="2743200"/>
            <a:ext cx="2743200" cy="6338888"/>
            <a:chOff x="240" y="336"/>
            <a:chExt cx="2208" cy="4579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40" y="336"/>
              <a:ext cx="2208" cy="2640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432"/>
              <a:ext cx="1949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85" y="3264"/>
              <a:ext cx="1775" cy="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Comic Sans MS" pitchFamily="66" charset="0"/>
                </a:rPr>
                <a:t>Edwin Hubble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Comic Sans MS" pitchFamily="66" charset="0"/>
                </a:rPr>
                <a:t>1889-1953</a:t>
              </a:r>
              <a:endParaRPr lang="en-US" sz="2400">
                <a:solidFill>
                  <a:srgbClr val="FFFF66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97313"/>
            <a:ext cx="44958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38800" y="609600"/>
            <a:ext cx="3733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Hubble Telescope</a:t>
            </a:r>
          </a:p>
          <a:p>
            <a:pPr>
              <a:spcBef>
                <a:spcPct val="50000"/>
              </a:spcBef>
            </a:pPr>
            <a:r>
              <a:rPr lang="en-US" sz="2000"/>
              <a:t>(honoring Edwin Hubble!)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0"/>
            <a:ext cx="2819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TuningFo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46062"/>
            <a:ext cx="7848600" cy="63833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>
            <a:spLocks noGrp="1" noChangeArrowheads="1"/>
          </p:cNvSpPr>
          <p:nvPr>
            <p:ph type="title"/>
          </p:nvPr>
        </p:nvSpPr>
        <p:spPr>
          <a:xfrm>
            <a:off x="5334000" y="1752600"/>
            <a:ext cx="3429000" cy="3276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800" dirty="0" smtClean="0"/>
              <a:t>Galaxies are classified, in part, by their shapes.</a:t>
            </a:r>
          </a:p>
        </p:txBody>
      </p:sp>
      <p:pic>
        <p:nvPicPr>
          <p:cNvPr id="8194" name="Picture 3" descr="galax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4584700" cy="5181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alax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"/>
            <a:ext cx="7543800" cy="65008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Spiral Galaxies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Looks like a pinwheel</a:t>
            </a:r>
          </a:p>
          <a:p>
            <a:pPr eaLnBrk="1" hangingPunct="1"/>
            <a:r>
              <a:rPr lang="en-US" dirty="0" smtClean="0"/>
              <a:t>Middle-aged galaxies</a:t>
            </a:r>
          </a:p>
          <a:p>
            <a:pPr eaLnBrk="1" hangingPunct="1"/>
            <a:r>
              <a:rPr lang="en-US" dirty="0" smtClean="0"/>
              <a:t>Milky Way is 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spiral galaxy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44" name="Picture 5" descr="Rainbow Pinwh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295400"/>
            <a:ext cx="3057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m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924300"/>
            <a:ext cx="5867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1052</TotalTime>
  <Words>161</Words>
  <Application>Microsoft Macintosh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Galaxies…</vt:lpstr>
      <vt:lpstr>Galaxies…</vt:lpstr>
      <vt:lpstr>PowerPoint Presentation</vt:lpstr>
      <vt:lpstr>Dr. Edwin Hubble</vt:lpstr>
      <vt:lpstr>PowerPoint Presentation</vt:lpstr>
      <vt:lpstr>PowerPoint Presentation</vt:lpstr>
      <vt:lpstr>Galaxies are classified, in part, by their shapes.</vt:lpstr>
      <vt:lpstr>PowerPoint Presentation</vt:lpstr>
      <vt:lpstr>Spiral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Elliptical Galaxy</vt:lpstr>
      <vt:lpstr>Irregular Galaxy</vt:lpstr>
      <vt:lpstr>Irregular  Galaxies</vt:lpstr>
      <vt:lpstr>PowerPoint Presentation</vt:lpstr>
    </vt:vector>
  </TitlesOfParts>
  <Company>misd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misd</dc:creator>
  <cp:lastModifiedBy>McKinney ISD</cp:lastModifiedBy>
  <cp:revision>48</cp:revision>
  <dcterms:created xsi:type="dcterms:W3CDTF">2008-09-15T19:36:29Z</dcterms:created>
  <dcterms:modified xsi:type="dcterms:W3CDTF">2016-01-12T18:37:17Z</dcterms:modified>
</cp:coreProperties>
</file>